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B4247-60DB-4123-860E-2D3094FEA886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AFC88-D356-4598-932A-87C0E190A9A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AFC88-D356-4598-932A-87C0E190A9A9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15017-C9B0-4DD8-AD9F-B27E83B266CD}" type="datetimeFigureOut">
              <a:rPr lang="es-ES" smtClean="0"/>
              <a:t>18/11/2012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CA869-E8A5-4B6E-9207-DD85BDEBD05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714348" y="500042"/>
          <a:ext cx="300039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428604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Se aportan razones para convencer</a:t>
                      </a:r>
                      <a:r>
                        <a:rPr lang="es-ES" sz="1400" baseline="0" dirty="0" smtClean="0"/>
                        <a:t> el receptor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14282" y="4643446"/>
          <a:ext cx="200026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Los</a:t>
                      </a:r>
                      <a:r>
                        <a:rPr lang="es-ES" baseline="0" dirty="0" smtClean="0"/>
                        <a:t> argumentos </a:t>
                      </a:r>
                      <a:endParaRPr lang="es-ES" dirty="0" smtClean="0"/>
                    </a:p>
                    <a:p>
                      <a:pPr algn="ctr"/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14282" y="3286124"/>
          <a:ext cx="200026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842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la</a:t>
                      </a:r>
                      <a:r>
                        <a:rPr lang="es-ES" baseline="0" dirty="0" smtClean="0"/>
                        <a:t> tesis: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smtClean="0"/>
                        <a:t>para defender mi opinión</a:t>
                      </a:r>
                      <a:endParaRPr lang="es-E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2714612" y="2357430"/>
          <a:ext cx="20002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Por ejemplos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643174" y="3143248"/>
          <a:ext cx="20717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Por analogía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2643174" y="3929066"/>
          <a:ext cx="207170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 autoridad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2714612" y="4714884"/>
          <a:ext cx="192882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5432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Acerca de las causa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2714612" y="5786454"/>
          <a:ext cx="2000264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deductivos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21 Tabla"/>
          <p:cNvGraphicFramePr>
            <a:graphicFrameLocks noGrp="1"/>
          </p:cNvGraphicFramePr>
          <p:nvPr/>
        </p:nvGraphicFramePr>
        <p:xfrm>
          <a:off x="5143504" y="500042"/>
          <a:ext cx="3286148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</a:tblGrid>
              <a:tr h="437198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Defiende una idea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s-ES" sz="1400" dirty="0" smtClean="0"/>
                        <a:t>aportando razones, influye</a:t>
                      </a:r>
                      <a:r>
                        <a:rPr lang="es-ES" sz="1400" baseline="0" dirty="0" smtClean="0"/>
                        <a:t> en toda persona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23 Elipse"/>
          <p:cNvSpPr/>
          <p:nvPr/>
        </p:nvSpPr>
        <p:spPr>
          <a:xfrm>
            <a:off x="285720" y="1285860"/>
            <a:ext cx="1857388" cy="64294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elementos</a:t>
            </a:r>
            <a:endParaRPr lang="es-ES" dirty="0"/>
          </a:p>
        </p:txBody>
      </p:sp>
      <p:sp>
        <p:nvSpPr>
          <p:cNvPr id="25" name="24 Elipse"/>
          <p:cNvSpPr/>
          <p:nvPr/>
        </p:nvSpPr>
        <p:spPr>
          <a:xfrm>
            <a:off x="2643174" y="1357298"/>
            <a:ext cx="2000264" cy="57150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Tipos de argumentos</a:t>
            </a:r>
            <a:endParaRPr lang="es-ES" dirty="0"/>
          </a:p>
        </p:txBody>
      </p:sp>
      <p:sp>
        <p:nvSpPr>
          <p:cNvPr id="27" name="26 Elipse"/>
          <p:cNvSpPr/>
          <p:nvPr/>
        </p:nvSpPr>
        <p:spPr>
          <a:xfrm>
            <a:off x="5500694" y="1357298"/>
            <a:ext cx="2714644" cy="64294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Rasgos lingüísticos</a:t>
            </a:r>
            <a:endParaRPr lang="es-ES" dirty="0"/>
          </a:p>
        </p:txBody>
      </p:sp>
      <p:graphicFrame>
        <p:nvGraphicFramePr>
          <p:cNvPr id="30" name="29 Tabla"/>
          <p:cNvGraphicFramePr>
            <a:graphicFrameLocks noGrp="1"/>
          </p:cNvGraphicFramePr>
          <p:nvPr/>
        </p:nvGraphicFramePr>
        <p:xfrm>
          <a:off x="214282" y="2428868"/>
          <a:ext cx="200026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299402">
                <a:tc>
                  <a:txBody>
                    <a:bodyPr/>
                    <a:lstStyle/>
                    <a:p>
                      <a:r>
                        <a:rPr lang="es-ES" dirty="0" smtClean="0"/>
                        <a:t>      De objetos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1 Título"/>
          <p:cNvSpPr>
            <a:spLocks noGrp="1"/>
          </p:cNvSpPr>
          <p:nvPr>
            <p:ph type="ctrTitle"/>
          </p:nvPr>
        </p:nvSpPr>
        <p:spPr>
          <a:xfrm>
            <a:off x="4786314" y="2071678"/>
            <a:ext cx="2214578" cy="4143404"/>
          </a:xfrm>
        </p:spPr>
        <p:txBody>
          <a:bodyPr>
            <a:normAutofit fontScale="90000"/>
          </a:bodyPr>
          <a:lstStyle/>
          <a:p>
            <a:pPr algn="l"/>
            <a:r>
              <a:rPr lang="es-ES" sz="2000" dirty="0" smtClean="0"/>
              <a:t>Sintaxis</a:t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morfología</a:t>
            </a:r>
            <a:br>
              <a:rPr lang="es-ES" sz="2000" dirty="0" smtClean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/>
              <a:t/>
            </a:r>
            <a:br>
              <a:rPr lang="es-ES" sz="2000" dirty="0"/>
            </a:br>
            <a:r>
              <a:rPr lang="es-ES" sz="2000" dirty="0" smtClean="0"/>
              <a:t>léxico</a:t>
            </a:r>
            <a:br>
              <a:rPr lang="es-ES" sz="2000" dirty="0" smtClean="0"/>
            </a:br>
            <a:endParaRPr lang="es-ES" sz="2000" dirty="0"/>
          </a:p>
        </p:txBody>
      </p:sp>
      <p:sp>
        <p:nvSpPr>
          <p:cNvPr id="33" name="32 Decisión"/>
          <p:cNvSpPr/>
          <p:nvPr/>
        </p:nvSpPr>
        <p:spPr>
          <a:xfrm>
            <a:off x="6000760" y="2643182"/>
            <a:ext cx="2643206" cy="357190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enunciación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4" name="33 Decisión"/>
          <p:cNvSpPr/>
          <p:nvPr/>
        </p:nvSpPr>
        <p:spPr>
          <a:xfrm>
            <a:off x="5929322" y="3071810"/>
            <a:ext cx="2857520" cy="428628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Oración larga</a:t>
            </a:r>
            <a:endParaRPr lang="es-ES" dirty="0"/>
          </a:p>
        </p:txBody>
      </p:sp>
      <p:sp>
        <p:nvSpPr>
          <p:cNvPr id="35" name="34 Decisión"/>
          <p:cNvSpPr/>
          <p:nvPr/>
        </p:nvSpPr>
        <p:spPr>
          <a:xfrm>
            <a:off x="5857884" y="3571876"/>
            <a:ext cx="3143272" cy="357190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subordinación</a:t>
            </a:r>
            <a:endParaRPr lang="es-ES" dirty="0"/>
          </a:p>
        </p:txBody>
      </p:sp>
      <p:sp>
        <p:nvSpPr>
          <p:cNvPr id="36" name="35 Decisión"/>
          <p:cNvSpPr/>
          <p:nvPr/>
        </p:nvSpPr>
        <p:spPr>
          <a:xfrm>
            <a:off x="6215074" y="4429132"/>
            <a:ext cx="2500330" cy="428628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objetiva</a:t>
            </a:r>
            <a:endParaRPr lang="es-ES" dirty="0"/>
          </a:p>
        </p:txBody>
      </p:sp>
      <p:sp>
        <p:nvSpPr>
          <p:cNvPr id="37" name="36 Decisión"/>
          <p:cNvSpPr/>
          <p:nvPr/>
        </p:nvSpPr>
        <p:spPr>
          <a:xfrm>
            <a:off x="6215074" y="5000636"/>
            <a:ext cx="2571768" cy="500066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subjetiva</a:t>
            </a:r>
            <a:endParaRPr lang="es-ES" dirty="0"/>
          </a:p>
        </p:txBody>
      </p:sp>
      <p:sp>
        <p:nvSpPr>
          <p:cNvPr id="40" name="39 Rectángulo redondeado"/>
          <p:cNvSpPr/>
          <p:nvPr/>
        </p:nvSpPr>
        <p:spPr>
          <a:xfrm>
            <a:off x="7072330" y="6000768"/>
            <a:ext cx="1785950" cy="50006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Verbos de pensamientos</a:t>
            </a:r>
            <a:endParaRPr lang="es-ES" dirty="0"/>
          </a:p>
        </p:txBody>
      </p:sp>
      <p:sp>
        <p:nvSpPr>
          <p:cNvPr id="41" name="40 Rectángulo redondeado"/>
          <p:cNvSpPr/>
          <p:nvPr/>
        </p:nvSpPr>
        <p:spPr>
          <a:xfrm>
            <a:off x="4929190" y="6000768"/>
            <a:ext cx="2000264" cy="50006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Verbos de lengua</a:t>
            </a:r>
            <a:endParaRPr lang="es-ES" dirty="0"/>
          </a:p>
        </p:txBody>
      </p:sp>
      <p:graphicFrame>
        <p:nvGraphicFramePr>
          <p:cNvPr id="42" name="41 Tabla"/>
          <p:cNvGraphicFramePr>
            <a:graphicFrameLocks noGrp="1"/>
          </p:cNvGraphicFramePr>
          <p:nvPr/>
        </p:nvGraphicFramePr>
        <p:xfrm>
          <a:off x="214282" y="5857892"/>
          <a:ext cx="20717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conclusión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" name="43 Flecha abajo"/>
          <p:cNvSpPr/>
          <p:nvPr/>
        </p:nvSpPr>
        <p:spPr>
          <a:xfrm>
            <a:off x="1071538" y="2000240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44 Flecha abajo"/>
          <p:cNvSpPr/>
          <p:nvPr/>
        </p:nvSpPr>
        <p:spPr>
          <a:xfrm>
            <a:off x="1071538" y="2928934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Flecha abajo"/>
          <p:cNvSpPr/>
          <p:nvPr/>
        </p:nvSpPr>
        <p:spPr>
          <a:xfrm>
            <a:off x="1071538" y="4286256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Flecha abajo"/>
          <p:cNvSpPr/>
          <p:nvPr/>
        </p:nvSpPr>
        <p:spPr>
          <a:xfrm>
            <a:off x="1071538" y="5429264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Flecha abajo"/>
          <p:cNvSpPr/>
          <p:nvPr/>
        </p:nvSpPr>
        <p:spPr>
          <a:xfrm>
            <a:off x="3571868" y="2000240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Flecha abajo"/>
          <p:cNvSpPr/>
          <p:nvPr/>
        </p:nvSpPr>
        <p:spPr>
          <a:xfrm>
            <a:off x="3571868" y="2786058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Flecha abajo"/>
          <p:cNvSpPr/>
          <p:nvPr/>
        </p:nvSpPr>
        <p:spPr>
          <a:xfrm>
            <a:off x="3571868" y="3571876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Flecha abajo"/>
          <p:cNvSpPr/>
          <p:nvPr/>
        </p:nvSpPr>
        <p:spPr>
          <a:xfrm>
            <a:off x="3643306" y="4357694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51 Flecha abajo"/>
          <p:cNvSpPr/>
          <p:nvPr/>
        </p:nvSpPr>
        <p:spPr>
          <a:xfrm>
            <a:off x="3714744" y="5429264"/>
            <a:ext cx="214314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61 Flecha abajo"/>
          <p:cNvSpPr/>
          <p:nvPr/>
        </p:nvSpPr>
        <p:spPr>
          <a:xfrm>
            <a:off x="4857752" y="2500306"/>
            <a:ext cx="142876" cy="128588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62 Flecha abajo"/>
          <p:cNvSpPr/>
          <p:nvPr/>
        </p:nvSpPr>
        <p:spPr>
          <a:xfrm>
            <a:off x="5143504" y="2500306"/>
            <a:ext cx="142876" cy="85725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63 Flecha abajo"/>
          <p:cNvSpPr/>
          <p:nvPr/>
        </p:nvSpPr>
        <p:spPr>
          <a:xfrm>
            <a:off x="5429256" y="2500306"/>
            <a:ext cx="142876" cy="35719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65 Cheurón"/>
          <p:cNvSpPr/>
          <p:nvPr/>
        </p:nvSpPr>
        <p:spPr>
          <a:xfrm>
            <a:off x="5072066" y="3714752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7" name="66 Cheurón"/>
          <p:cNvSpPr/>
          <p:nvPr/>
        </p:nvSpPr>
        <p:spPr>
          <a:xfrm>
            <a:off x="5357818" y="3714752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8" name="67 Cheurón"/>
          <p:cNvSpPr/>
          <p:nvPr/>
        </p:nvSpPr>
        <p:spPr>
          <a:xfrm>
            <a:off x="5643570" y="3714752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9" name="68 Cheurón"/>
          <p:cNvSpPr/>
          <p:nvPr/>
        </p:nvSpPr>
        <p:spPr>
          <a:xfrm>
            <a:off x="5357818" y="3286124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0" name="69 Cheurón"/>
          <p:cNvSpPr/>
          <p:nvPr/>
        </p:nvSpPr>
        <p:spPr>
          <a:xfrm>
            <a:off x="5643570" y="3286124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1" name="70 Cheurón"/>
          <p:cNvSpPr/>
          <p:nvPr/>
        </p:nvSpPr>
        <p:spPr>
          <a:xfrm>
            <a:off x="5643570" y="2786058"/>
            <a:ext cx="214314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3" name="72 Flecha abajo"/>
          <p:cNvSpPr/>
          <p:nvPr/>
        </p:nvSpPr>
        <p:spPr>
          <a:xfrm>
            <a:off x="5000628" y="4429132"/>
            <a:ext cx="142876" cy="85725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74 Flecha abajo"/>
          <p:cNvSpPr/>
          <p:nvPr/>
        </p:nvSpPr>
        <p:spPr>
          <a:xfrm flipH="1">
            <a:off x="5357818" y="4429132"/>
            <a:ext cx="142876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75 Cheurón"/>
          <p:cNvSpPr/>
          <p:nvPr/>
        </p:nvSpPr>
        <p:spPr>
          <a:xfrm>
            <a:off x="5572132" y="4643446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7" name="76 Cheurón"/>
          <p:cNvSpPr/>
          <p:nvPr/>
        </p:nvSpPr>
        <p:spPr>
          <a:xfrm>
            <a:off x="5786446" y="4643446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8" name="77 Cheurón"/>
          <p:cNvSpPr/>
          <p:nvPr/>
        </p:nvSpPr>
        <p:spPr>
          <a:xfrm>
            <a:off x="6000760" y="4643446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9" name="78 Cheurón"/>
          <p:cNvSpPr/>
          <p:nvPr/>
        </p:nvSpPr>
        <p:spPr>
          <a:xfrm>
            <a:off x="5143504" y="5214950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0" name="79 Cheurón"/>
          <p:cNvSpPr/>
          <p:nvPr/>
        </p:nvSpPr>
        <p:spPr>
          <a:xfrm>
            <a:off x="5429256" y="5214950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1" name="80 Cheurón"/>
          <p:cNvSpPr/>
          <p:nvPr/>
        </p:nvSpPr>
        <p:spPr>
          <a:xfrm>
            <a:off x="5643570" y="5214950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2" name="81 Cheurón"/>
          <p:cNvSpPr/>
          <p:nvPr/>
        </p:nvSpPr>
        <p:spPr>
          <a:xfrm>
            <a:off x="5929322" y="5214950"/>
            <a:ext cx="142876" cy="71438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1" name="90 Menos"/>
          <p:cNvSpPr/>
          <p:nvPr/>
        </p:nvSpPr>
        <p:spPr>
          <a:xfrm>
            <a:off x="5572132" y="5643578"/>
            <a:ext cx="3071834" cy="14287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4" name="93 Flecha abajo"/>
          <p:cNvSpPr/>
          <p:nvPr/>
        </p:nvSpPr>
        <p:spPr>
          <a:xfrm>
            <a:off x="6143636" y="5715016"/>
            <a:ext cx="71438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5" name="94 Flecha abajo"/>
          <p:cNvSpPr/>
          <p:nvPr/>
        </p:nvSpPr>
        <p:spPr>
          <a:xfrm>
            <a:off x="7929586" y="5715016"/>
            <a:ext cx="71438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8" name="97 Proceso predefinido"/>
          <p:cNvSpPr/>
          <p:nvPr/>
        </p:nvSpPr>
        <p:spPr>
          <a:xfrm>
            <a:off x="857224" y="142852"/>
            <a:ext cx="7429552" cy="28575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Texto argumentativo</a:t>
            </a:r>
            <a:endParaRPr lang="es-ES" dirty="0"/>
          </a:p>
        </p:txBody>
      </p:sp>
      <p:sp>
        <p:nvSpPr>
          <p:cNvPr id="101" name="100 Flecha izquierda, derecha y arriba"/>
          <p:cNvSpPr/>
          <p:nvPr/>
        </p:nvSpPr>
        <p:spPr>
          <a:xfrm>
            <a:off x="3857620" y="500042"/>
            <a:ext cx="1216152" cy="428628"/>
          </a:xfrm>
          <a:prstGeom prst="leftRigh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4" name="103 Medio marco"/>
          <p:cNvSpPr/>
          <p:nvPr/>
        </p:nvSpPr>
        <p:spPr>
          <a:xfrm>
            <a:off x="5143504" y="1643050"/>
            <a:ext cx="214314" cy="571504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106" name="105 Conector recto de flecha"/>
          <p:cNvCxnSpPr/>
          <p:nvPr/>
        </p:nvCxnSpPr>
        <p:spPr>
          <a:xfrm rot="5400000">
            <a:off x="1142976" y="114298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107 Conector recto de flecha"/>
          <p:cNvCxnSpPr/>
          <p:nvPr/>
        </p:nvCxnSpPr>
        <p:spPr>
          <a:xfrm rot="5400000">
            <a:off x="3536149" y="117870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 de flecha"/>
          <p:cNvCxnSpPr/>
          <p:nvPr/>
        </p:nvCxnSpPr>
        <p:spPr>
          <a:xfrm rot="5400000">
            <a:off x="6607983" y="117870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715140" y="928670"/>
          <a:ext cx="1904992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049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secuencial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14282" y="1643050"/>
          <a:ext cx="3714776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Consiste en la acumulación de argumentos o favor de una tesis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00034" y="928670"/>
          <a:ext cx="178595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859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Dialéctica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214678" y="357166"/>
          <a:ext cx="2643206" cy="370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argumentación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286380" y="1643050"/>
          <a:ext cx="371477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Consiste en</a:t>
                      </a:r>
                      <a:r>
                        <a:rPr lang="es-ES" baseline="0" dirty="0" smtClean="0"/>
                        <a:t> una argumentación  que </a:t>
                      </a:r>
                    </a:p>
                    <a:p>
                      <a:pPr algn="ctr"/>
                      <a:r>
                        <a:rPr lang="es-ES" baseline="0" dirty="0" smtClean="0"/>
                        <a:t>posee un tesis y contra tesis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11 Conector angular"/>
          <p:cNvCxnSpPr/>
          <p:nvPr/>
        </p:nvCxnSpPr>
        <p:spPr>
          <a:xfrm rot="10800000" flipV="1">
            <a:off x="2285984" y="571480"/>
            <a:ext cx="857256" cy="57150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14 Conector angular"/>
          <p:cNvCxnSpPr/>
          <p:nvPr/>
        </p:nvCxnSpPr>
        <p:spPr>
          <a:xfrm>
            <a:off x="5929322" y="571480"/>
            <a:ext cx="785818" cy="57150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15 Flecha arriba y abajo"/>
          <p:cNvSpPr/>
          <p:nvPr/>
        </p:nvSpPr>
        <p:spPr>
          <a:xfrm>
            <a:off x="1214414" y="1357298"/>
            <a:ext cx="142876" cy="214314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Flecha arriba y abajo"/>
          <p:cNvSpPr/>
          <p:nvPr/>
        </p:nvSpPr>
        <p:spPr>
          <a:xfrm>
            <a:off x="7572396" y="1357298"/>
            <a:ext cx="142876" cy="214314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215074" y="3143248"/>
            <a:ext cx="2143140" cy="42862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Se forma con</a:t>
            </a:r>
            <a:endParaRPr lang="es-ES" dirty="0"/>
          </a:p>
        </p:txBody>
      </p:sp>
      <p:sp>
        <p:nvSpPr>
          <p:cNvPr id="19" name="18 Elipse"/>
          <p:cNvSpPr/>
          <p:nvPr/>
        </p:nvSpPr>
        <p:spPr>
          <a:xfrm>
            <a:off x="1000100" y="3071810"/>
            <a:ext cx="2000264" cy="42862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se forma con</a:t>
            </a:r>
            <a:endParaRPr lang="es-ES" dirty="0"/>
          </a:p>
        </p:txBody>
      </p:sp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4929190" y="5857892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argumento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7286644" y="5000636"/>
          <a:ext cx="16430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Conclusión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21 Tabla"/>
          <p:cNvGraphicFramePr>
            <a:graphicFrameLocks noGrp="1"/>
          </p:cNvGraphicFramePr>
          <p:nvPr/>
        </p:nvGraphicFramePr>
        <p:xfrm>
          <a:off x="7358082" y="3857628"/>
          <a:ext cx="16430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Tesis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22 Tabla"/>
          <p:cNvGraphicFramePr>
            <a:graphicFrameLocks noGrp="1"/>
          </p:cNvGraphicFramePr>
          <p:nvPr/>
        </p:nvGraphicFramePr>
        <p:xfrm>
          <a:off x="4929190" y="5000636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Demostración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23 Tabla"/>
          <p:cNvGraphicFramePr>
            <a:graphicFrameLocks noGrp="1"/>
          </p:cNvGraphicFramePr>
          <p:nvPr/>
        </p:nvGraphicFramePr>
        <p:xfrm>
          <a:off x="4929190" y="3786190"/>
          <a:ext cx="185738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Presentación del tema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25 Tabla"/>
          <p:cNvGraphicFramePr>
            <a:graphicFrameLocks noGrp="1"/>
          </p:cNvGraphicFramePr>
          <p:nvPr/>
        </p:nvGraphicFramePr>
        <p:xfrm>
          <a:off x="142844" y="5857892"/>
          <a:ext cx="12144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conclusión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26 Tabla"/>
          <p:cNvGraphicFramePr>
            <a:graphicFrameLocks noGrp="1"/>
          </p:cNvGraphicFramePr>
          <p:nvPr/>
        </p:nvGraphicFramePr>
        <p:xfrm>
          <a:off x="2500298" y="4786322"/>
          <a:ext cx="16430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demostración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27 Tabla"/>
          <p:cNvGraphicFramePr>
            <a:graphicFrameLocks noGrp="1"/>
          </p:cNvGraphicFramePr>
          <p:nvPr/>
        </p:nvGraphicFramePr>
        <p:xfrm>
          <a:off x="142844" y="4786322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contra tesis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28 Tabla"/>
          <p:cNvGraphicFramePr>
            <a:graphicFrameLocks noGrp="1"/>
          </p:cNvGraphicFramePr>
          <p:nvPr/>
        </p:nvGraphicFramePr>
        <p:xfrm>
          <a:off x="2571736" y="3786190"/>
          <a:ext cx="16430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Tesis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29 Tabla"/>
          <p:cNvGraphicFramePr>
            <a:graphicFrameLocks noGrp="1"/>
          </p:cNvGraphicFramePr>
          <p:nvPr/>
        </p:nvGraphicFramePr>
        <p:xfrm>
          <a:off x="142844" y="3786190"/>
          <a:ext cx="185738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Presentación del tema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30 Tabla"/>
          <p:cNvGraphicFramePr>
            <a:graphicFrameLocks noGrp="1"/>
          </p:cNvGraphicFramePr>
          <p:nvPr/>
        </p:nvGraphicFramePr>
        <p:xfrm>
          <a:off x="1643042" y="5572140"/>
          <a:ext cx="254793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34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Cuerpo argumentativo</a:t>
                      </a:r>
                      <a:endParaRPr lang="es-ES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Argumentos</a:t>
                      </a:r>
                      <a:endParaRPr lang="es-ES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Contra argumentos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31 Flecha arriba y abajo"/>
          <p:cNvSpPr/>
          <p:nvPr/>
        </p:nvSpPr>
        <p:spPr>
          <a:xfrm>
            <a:off x="1857356" y="2571744"/>
            <a:ext cx="214314" cy="357190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Flecha arriba y abajo"/>
          <p:cNvSpPr/>
          <p:nvPr/>
        </p:nvSpPr>
        <p:spPr>
          <a:xfrm>
            <a:off x="7143768" y="2643182"/>
            <a:ext cx="214314" cy="428628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Flecha izquierda y derecha"/>
          <p:cNvSpPr/>
          <p:nvPr/>
        </p:nvSpPr>
        <p:spPr>
          <a:xfrm>
            <a:off x="2071670" y="3929066"/>
            <a:ext cx="428628" cy="142876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40 Flecha abajo"/>
          <p:cNvSpPr/>
          <p:nvPr/>
        </p:nvSpPr>
        <p:spPr>
          <a:xfrm>
            <a:off x="928662" y="4500570"/>
            <a:ext cx="142876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Flecha izquierda y derecha"/>
          <p:cNvSpPr/>
          <p:nvPr/>
        </p:nvSpPr>
        <p:spPr>
          <a:xfrm>
            <a:off x="2071670" y="4929198"/>
            <a:ext cx="285752" cy="142876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Flecha arriba y abajo"/>
          <p:cNvSpPr/>
          <p:nvPr/>
        </p:nvSpPr>
        <p:spPr>
          <a:xfrm>
            <a:off x="3286116" y="5214950"/>
            <a:ext cx="142876" cy="285752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44 Flecha izquierda"/>
          <p:cNvSpPr/>
          <p:nvPr/>
        </p:nvSpPr>
        <p:spPr>
          <a:xfrm>
            <a:off x="857224" y="5429264"/>
            <a:ext cx="2357454" cy="71438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Flecha abajo"/>
          <p:cNvSpPr/>
          <p:nvPr/>
        </p:nvSpPr>
        <p:spPr>
          <a:xfrm flipH="1">
            <a:off x="642910" y="5500702"/>
            <a:ext cx="142876" cy="28575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Flecha izquierda"/>
          <p:cNvSpPr/>
          <p:nvPr/>
        </p:nvSpPr>
        <p:spPr>
          <a:xfrm>
            <a:off x="1142976" y="4500570"/>
            <a:ext cx="2143140" cy="45719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Flecha abajo"/>
          <p:cNvSpPr/>
          <p:nvPr/>
        </p:nvSpPr>
        <p:spPr>
          <a:xfrm>
            <a:off x="3214678" y="4214818"/>
            <a:ext cx="142876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Flecha izquierda y derecha"/>
          <p:cNvSpPr/>
          <p:nvPr/>
        </p:nvSpPr>
        <p:spPr>
          <a:xfrm>
            <a:off x="6858016" y="4000504"/>
            <a:ext cx="428628" cy="142876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51 Flecha abajo"/>
          <p:cNvSpPr/>
          <p:nvPr/>
        </p:nvSpPr>
        <p:spPr>
          <a:xfrm>
            <a:off x="8143900" y="4286256"/>
            <a:ext cx="142876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Flecha izquierda"/>
          <p:cNvSpPr/>
          <p:nvPr/>
        </p:nvSpPr>
        <p:spPr>
          <a:xfrm>
            <a:off x="5857884" y="4572008"/>
            <a:ext cx="2357454" cy="45719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53 Flecha abajo"/>
          <p:cNvSpPr/>
          <p:nvPr/>
        </p:nvSpPr>
        <p:spPr>
          <a:xfrm>
            <a:off x="5786446" y="4714884"/>
            <a:ext cx="142876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Flecha arriba y abajo"/>
          <p:cNvSpPr/>
          <p:nvPr/>
        </p:nvSpPr>
        <p:spPr>
          <a:xfrm>
            <a:off x="5786446" y="5429264"/>
            <a:ext cx="142876" cy="285752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55 Flecha derecha"/>
          <p:cNvSpPr/>
          <p:nvPr/>
        </p:nvSpPr>
        <p:spPr>
          <a:xfrm>
            <a:off x="6858016" y="5143512"/>
            <a:ext cx="357190" cy="14287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114</Words>
  <Application>Microsoft Office PowerPoint</Application>
  <PresentationFormat>Presentación en pantalla (4:3)</PresentationFormat>
  <Paragraphs>46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Sintaxis       morfología     léxico </vt:lpstr>
      <vt:lpstr>Diapositiva 2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Sintaxis       morfología     léxico </dc:title>
  <dc:creator>-</dc:creator>
  <cp:lastModifiedBy>-</cp:lastModifiedBy>
  <cp:revision>4</cp:revision>
  <dcterms:created xsi:type="dcterms:W3CDTF">2012-11-18T22:17:16Z</dcterms:created>
  <dcterms:modified xsi:type="dcterms:W3CDTF">2012-11-19T00:48:51Z</dcterms:modified>
</cp:coreProperties>
</file>